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97" r:id="rId2"/>
    <p:sldId id="302" r:id="rId3"/>
    <p:sldId id="319" r:id="rId4"/>
    <p:sldId id="320" r:id="rId5"/>
    <p:sldId id="321" r:id="rId6"/>
    <p:sldId id="322" r:id="rId7"/>
    <p:sldId id="323" r:id="rId8"/>
    <p:sldId id="300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OpenSans-Regular"/>
        <a:ea typeface="OpenSans-Regular"/>
        <a:cs typeface="OpenSans-Regular"/>
        <a:sym typeface="OpenSans-Regular"/>
      </a:defRPr>
    </a:lvl1pPr>
    <a:lvl2pPr marL="0" marR="0" indent="914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OpenSans-Regular"/>
        <a:ea typeface="OpenSans-Regular"/>
        <a:cs typeface="OpenSans-Regular"/>
        <a:sym typeface="OpenSans-Regular"/>
      </a:defRPr>
    </a:lvl2pPr>
    <a:lvl3pPr marL="0" marR="0" indent="18288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OpenSans-Regular"/>
        <a:ea typeface="OpenSans-Regular"/>
        <a:cs typeface="OpenSans-Regular"/>
        <a:sym typeface="OpenSans-Regular"/>
      </a:defRPr>
    </a:lvl3pPr>
    <a:lvl4pPr marL="0" marR="0" indent="2743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OpenSans-Regular"/>
        <a:ea typeface="OpenSans-Regular"/>
        <a:cs typeface="OpenSans-Regular"/>
        <a:sym typeface="OpenSans-Regular"/>
      </a:defRPr>
    </a:lvl4pPr>
    <a:lvl5pPr marL="0" marR="0" indent="3657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OpenSans-Regular"/>
        <a:ea typeface="OpenSans-Regular"/>
        <a:cs typeface="OpenSans-Regular"/>
        <a:sym typeface="OpenSans-Regular"/>
      </a:defRPr>
    </a:lvl5pPr>
    <a:lvl6pPr marL="0" marR="0" indent="45720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OpenSans-Regular"/>
        <a:ea typeface="OpenSans-Regular"/>
        <a:cs typeface="OpenSans-Regular"/>
        <a:sym typeface="OpenSans-Regular"/>
      </a:defRPr>
    </a:lvl6pPr>
    <a:lvl7pPr marL="0" marR="0" indent="5486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OpenSans-Regular"/>
        <a:ea typeface="OpenSans-Regular"/>
        <a:cs typeface="OpenSans-Regular"/>
        <a:sym typeface="OpenSans-Regular"/>
      </a:defRPr>
    </a:lvl7pPr>
    <a:lvl8pPr marL="0" marR="0" indent="64008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OpenSans-Regular"/>
        <a:ea typeface="OpenSans-Regular"/>
        <a:cs typeface="OpenSans-Regular"/>
        <a:sym typeface="OpenSans-Regular"/>
      </a:defRPr>
    </a:lvl8pPr>
    <a:lvl9pPr marL="0" marR="0" indent="7315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OpenSans-Regular"/>
        <a:ea typeface="OpenSans-Regular"/>
        <a:cs typeface="OpenSans-Regular"/>
        <a:sym typeface="OpenSans-Regular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99"/>
    <a:srgbClr val="AC249C"/>
    <a:srgbClr val="733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OpenSans-Regular"/>
          <a:ea typeface="OpenSans-Regular"/>
          <a:cs typeface="OpenSans-Regular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OpenSans-Regular"/>
          <a:ea typeface="OpenSans-Regular"/>
          <a:cs typeface="OpenSans-Regular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0CA"/>
          </a:solidFill>
        </a:fill>
      </a:tcStyle>
    </a:wholeTbl>
    <a:band2H>
      <a:tcTxStyle/>
      <a:tcStyle>
        <a:tcBdr/>
        <a:fill>
          <a:solidFill>
            <a:srgbClr val="E7E9E6"/>
          </a:solidFill>
        </a:fill>
      </a:tcStyle>
    </a:band2H>
    <a:firstCol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OpenSans-Regular"/>
          <a:ea typeface="OpenSans-Regular"/>
          <a:cs typeface="OpenSans-Regular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DE"/>
          </a:solidFill>
        </a:fill>
      </a:tcStyle>
    </a:wholeTbl>
    <a:band2H>
      <a:tcTxStyle/>
      <a:tcStyle>
        <a:tcBdr/>
        <a:fill>
          <a:solidFill>
            <a:srgbClr val="E7E7EF"/>
          </a:solidFill>
        </a:fill>
      </a:tcStyle>
    </a:band2H>
    <a:firstCol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OpenSans-Regular"/>
          <a:ea typeface="OpenSans-Regular"/>
          <a:cs typeface="OpenSans-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OpenSans-Bold"/>
          <a:ea typeface="OpenSans-Bold"/>
          <a:cs typeface="OpenSans-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OpenSans-Regular"/>
          <a:ea typeface="OpenSans-Regular"/>
          <a:cs typeface="OpenSans-Regular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OpenSans-Bold"/>
          <a:ea typeface="OpenSans-Bold"/>
          <a:cs typeface="OpenSans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OpenSans-Regular"/>
          <a:ea typeface="OpenSans-Regular"/>
          <a:cs typeface="OpenSans-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OpenSans-Bold"/>
          <a:ea typeface="OpenSans-Bold"/>
          <a:cs typeface="OpenSans-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OpenSans-Bold"/>
          <a:ea typeface="OpenSans-Bold"/>
          <a:cs typeface="OpenSans-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OpenSans-Bold"/>
          <a:ea typeface="OpenSans-Bold"/>
          <a:cs typeface="OpenSans-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93"/>
    <p:restoredTop sz="94754"/>
  </p:normalViewPr>
  <p:slideViewPr>
    <p:cSldViewPr snapToGrid="0" snapToObjects="1">
      <p:cViewPr varScale="1">
        <p:scale>
          <a:sx n="33" d="100"/>
          <a:sy n="33" d="100"/>
        </p:scale>
        <p:origin x="1004" y="6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0019256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Montserrat Regular"/>
      </a:defRPr>
    </a:lvl1pPr>
    <a:lvl2pPr indent="228600" latinLnBrk="0">
      <a:defRPr sz="1200">
        <a:latin typeface="+mn-lt"/>
        <a:ea typeface="+mn-ea"/>
        <a:cs typeface="+mn-cs"/>
        <a:sym typeface="Montserrat Regular"/>
      </a:defRPr>
    </a:lvl2pPr>
    <a:lvl3pPr indent="457200" latinLnBrk="0">
      <a:defRPr sz="1200">
        <a:latin typeface="+mn-lt"/>
        <a:ea typeface="+mn-ea"/>
        <a:cs typeface="+mn-cs"/>
        <a:sym typeface="Montserrat Regular"/>
      </a:defRPr>
    </a:lvl3pPr>
    <a:lvl4pPr indent="685800" latinLnBrk="0">
      <a:defRPr sz="1200">
        <a:latin typeface="+mn-lt"/>
        <a:ea typeface="+mn-ea"/>
        <a:cs typeface="+mn-cs"/>
        <a:sym typeface="Montserrat Regular"/>
      </a:defRPr>
    </a:lvl4pPr>
    <a:lvl5pPr indent="914400" latinLnBrk="0">
      <a:defRPr sz="1200">
        <a:latin typeface="+mn-lt"/>
        <a:ea typeface="+mn-ea"/>
        <a:cs typeface="+mn-cs"/>
        <a:sym typeface="Montserrat Regular"/>
      </a:defRPr>
    </a:lvl5pPr>
    <a:lvl6pPr indent="1143000" latinLnBrk="0">
      <a:defRPr sz="1200">
        <a:latin typeface="+mn-lt"/>
        <a:ea typeface="+mn-ea"/>
        <a:cs typeface="+mn-cs"/>
        <a:sym typeface="Montserrat Regular"/>
      </a:defRPr>
    </a:lvl6pPr>
    <a:lvl7pPr indent="1371600" latinLnBrk="0">
      <a:defRPr sz="1200">
        <a:latin typeface="+mn-lt"/>
        <a:ea typeface="+mn-ea"/>
        <a:cs typeface="+mn-cs"/>
        <a:sym typeface="Montserrat Regular"/>
      </a:defRPr>
    </a:lvl7pPr>
    <a:lvl8pPr indent="1600200" latinLnBrk="0">
      <a:defRPr sz="1200">
        <a:latin typeface="+mn-lt"/>
        <a:ea typeface="+mn-ea"/>
        <a:cs typeface="+mn-cs"/>
        <a:sym typeface="Montserrat Regular"/>
      </a:defRPr>
    </a:lvl8pPr>
    <a:lvl9pPr indent="1828800" latinLnBrk="0">
      <a:defRPr sz="1200">
        <a:latin typeface="+mn-lt"/>
        <a:ea typeface="+mn-ea"/>
        <a:cs typeface="+mn-cs"/>
        <a:sym typeface="Montserrat Regular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8"/>
          <p:cNvSpPr>
            <a:spLocks noGrp="1"/>
          </p:cNvSpPr>
          <p:nvPr>
            <p:ph type="pic" sz="half" idx="13"/>
          </p:nvPr>
        </p:nvSpPr>
        <p:spPr>
          <a:xfrm>
            <a:off x="11814629" y="6534833"/>
            <a:ext cx="12569372" cy="718116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9200" y="184149"/>
            <a:ext cx="21945600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med"/>
  <p:txStyles>
    <p:titleStyle>
      <a:lvl1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Montserrat ExtraBold"/>
          <a:ea typeface="Montserrat ExtraBold"/>
          <a:cs typeface="Montserrat ExtraBold"/>
          <a:sym typeface="Montserrat ExtraBold"/>
        </a:defRPr>
      </a:lvl1pPr>
      <a:lvl2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Montserrat ExtraBold"/>
          <a:ea typeface="Montserrat ExtraBold"/>
          <a:cs typeface="Montserrat ExtraBold"/>
          <a:sym typeface="Montserrat ExtraBold"/>
        </a:defRPr>
      </a:lvl2pPr>
      <a:lvl3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Montserrat ExtraBold"/>
          <a:ea typeface="Montserrat ExtraBold"/>
          <a:cs typeface="Montserrat ExtraBold"/>
          <a:sym typeface="Montserrat ExtraBold"/>
        </a:defRPr>
      </a:lvl3pPr>
      <a:lvl4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Montserrat ExtraBold"/>
          <a:ea typeface="Montserrat ExtraBold"/>
          <a:cs typeface="Montserrat ExtraBold"/>
          <a:sym typeface="Montserrat ExtraBold"/>
        </a:defRPr>
      </a:lvl4pPr>
      <a:lvl5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Montserrat ExtraBold"/>
          <a:ea typeface="Montserrat ExtraBold"/>
          <a:cs typeface="Montserrat ExtraBold"/>
          <a:sym typeface="Montserrat ExtraBold"/>
        </a:defRPr>
      </a:lvl5pPr>
      <a:lvl6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Montserrat ExtraBold"/>
          <a:ea typeface="Montserrat ExtraBold"/>
          <a:cs typeface="Montserrat ExtraBold"/>
          <a:sym typeface="Montserrat ExtraBold"/>
        </a:defRPr>
      </a:lvl6pPr>
      <a:lvl7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Montserrat ExtraBold"/>
          <a:ea typeface="Montserrat ExtraBold"/>
          <a:cs typeface="Montserrat ExtraBold"/>
          <a:sym typeface="Montserrat ExtraBold"/>
        </a:defRPr>
      </a:lvl7pPr>
      <a:lvl8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Montserrat ExtraBold"/>
          <a:ea typeface="Montserrat ExtraBold"/>
          <a:cs typeface="Montserrat ExtraBold"/>
          <a:sym typeface="Montserrat ExtraBold"/>
        </a:defRPr>
      </a:lvl8pPr>
      <a:lvl9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solidFill>
            <a:srgbClr val="000000"/>
          </a:solidFill>
          <a:uFillTx/>
          <a:latin typeface="Montserrat ExtraBold"/>
          <a:ea typeface="Montserrat ExtraBold"/>
          <a:cs typeface="Montserrat ExtraBold"/>
          <a:sym typeface="Montserrat ExtraBold"/>
        </a:defRPr>
      </a:lvl9pPr>
    </p:titleStyle>
    <p:bodyStyle>
      <a:lvl1pPr marL="457200" marR="0" indent="-457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Montserrat Regular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OpenSans-Regular"/>
          <a:ea typeface="OpenSans-Regular"/>
          <a:cs typeface="OpenSans-Regular"/>
          <a:sym typeface="OpenSans-Regular"/>
        </a:defRPr>
      </a:lvl1pPr>
      <a:lvl2pPr marL="1447800" marR="0" indent="-5334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Montserrat Regular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OpenSans-Regular"/>
          <a:ea typeface="OpenSans-Regular"/>
          <a:cs typeface="OpenSans-Regular"/>
          <a:sym typeface="OpenSans-Regular"/>
        </a:defRPr>
      </a:lvl2pPr>
      <a:lvl3pPr marL="2468879" marR="0" indent="-640079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Montserrat Regular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OpenSans-Regular"/>
          <a:ea typeface="OpenSans-Regular"/>
          <a:cs typeface="OpenSans-Regular"/>
          <a:sym typeface="OpenSans-Regular"/>
        </a:defRPr>
      </a:lvl3pPr>
      <a:lvl4pPr marL="34544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Montserrat Regular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OpenSans-Regular"/>
          <a:ea typeface="OpenSans-Regular"/>
          <a:cs typeface="OpenSans-Regular"/>
          <a:sym typeface="OpenSans-Regular"/>
        </a:defRPr>
      </a:lvl4pPr>
      <a:lvl5pPr marL="43688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Montserrat Regular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OpenSans-Regular"/>
          <a:ea typeface="OpenSans-Regular"/>
          <a:cs typeface="OpenSans-Regular"/>
          <a:sym typeface="OpenSans-Regular"/>
        </a:defRPr>
      </a:lvl5pPr>
      <a:lvl6pPr marL="52832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Montserrat Regular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OpenSans-Regular"/>
          <a:ea typeface="OpenSans-Regular"/>
          <a:cs typeface="OpenSans-Regular"/>
          <a:sym typeface="OpenSans-Regular"/>
        </a:defRPr>
      </a:lvl6pPr>
      <a:lvl7pPr marL="61976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Montserrat Regular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OpenSans-Regular"/>
          <a:ea typeface="OpenSans-Regular"/>
          <a:cs typeface="OpenSans-Regular"/>
          <a:sym typeface="OpenSans-Regular"/>
        </a:defRPr>
      </a:lvl7pPr>
      <a:lvl8pPr marL="71120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Montserrat Regular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OpenSans-Regular"/>
          <a:ea typeface="OpenSans-Regular"/>
          <a:cs typeface="OpenSans-Regular"/>
          <a:sym typeface="OpenSans-Regular"/>
        </a:defRPr>
      </a:lvl8pPr>
      <a:lvl9pPr marL="80264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Montserrat Regular"/>
        <a:buChar char="•"/>
        <a:tabLst/>
        <a:defRPr sz="5600" b="0" i="0" u="none" strike="noStrike" cap="none" spc="0" baseline="0">
          <a:solidFill>
            <a:srgbClr val="000000"/>
          </a:solidFill>
          <a:uFillTx/>
          <a:latin typeface="OpenSans-Regular"/>
          <a:ea typeface="OpenSans-Regular"/>
          <a:cs typeface="OpenSans-Regular"/>
          <a:sym typeface="OpenSans-Regular"/>
        </a:defRPr>
      </a:lvl9pPr>
    </p:bodyStyle>
    <p:otherStyle>
      <a:lvl1pPr marL="0" marR="0" indent="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-Regular"/>
        </a:defRPr>
      </a:lvl1pPr>
      <a:lvl2pPr marL="0" marR="0" indent="914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-Regular"/>
        </a:defRPr>
      </a:lvl2pPr>
      <a:lvl3pPr marL="0" marR="0" indent="18288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-Regular"/>
        </a:defRPr>
      </a:lvl3pPr>
      <a:lvl4pPr marL="0" marR="0" indent="2743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-Regular"/>
        </a:defRPr>
      </a:lvl4pPr>
      <a:lvl5pPr marL="0" marR="0" indent="3657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-Regular"/>
        </a:defRPr>
      </a:lvl5pPr>
      <a:lvl6pPr marL="0" marR="0" indent="45720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-Regular"/>
        </a:defRPr>
      </a:lvl6pPr>
      <a:lvl7pPr marL="0" marR="0" indent="548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-Regular"/>
        </a:defRPr>
      </a:lvl7pPr>
      <a:lvl8pPr marL="0" marR="0" indent="64008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-Regular"/>
        </a:defRPr>
      </a:lvl8pPr>
      <a:lvl9pPr marL="0" marR="0" indent="7315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Untitl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11912602" y="4760276"/>
            <a:ext cx="12471398" cy="3494724"/>
            <a:chOff x="11912602" y="4760276"/>
            <a:chExt cx="12471398" cy="3494724"/>
          </a:xfrm>
        </p:grpSpPr>
        <p:sp>
          <p:nvSpPr>
            <p:cNvPr id="3" name="TextBox 62"/>
            <p:cNvSpPr txBox="1"/>
            <p:nvPr/>
          </p:nvSpPr>
          <p:spPr>
            <a:xfrm>
              <a:off x="11912602" y="4760276"/>
              <a:ext cx="12471398" cy="6309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>
              <a:lvl1pPr>
                <a:defRPr sz="9600" spc="5000">
                  <a:solidFill>
                    <a:srgbClr val="3B3838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defRPr>
              </a:lvl1pPr>
            </a:lstStyle>
            <a:p>
              <a:pPr algn="just"/>
              <a:r>
                <a:rPr lang="en-US" sz="3500" b="1" spc="300" dirty="0">
                  <a:solidFill>
                    <a:schemeClr val="bg1"/>
                  </a:solidFill>
                  <a:latin typeface="Montserrat" pitchFamily="2" charset="77"/>
                  <a:cs typeface="Arial" panose="020B0604020202020204" pitchFamily="34" charset="0"/>
                </a:rPr>
                <a:t>MATA KULIAH – </a:t>
              </a:r>
              <a:r>
                <a:rPr lang="en-US" sz="3500" b="1" spc="300" dirty="0" err="1">
                  <a:solidFill>
                    <a:schemeClr val="bg1"/>
                  </a:solidFill>
                  <a:latin typeface="Montserrat" pitchFamily="2" charset="77"/>
                  <a:cs typeface="Arial" panose="020B0604020202020204" pitchFamily="34" charset="0"/>
                </a:rPr>
                <a:t>Pemograman</a:t>
              </a:r>
              <a:r>
                <a:rPr lang="en-US" sz="3500" b="1" spc="300" dirty="0">
                  <a:solidFill>
                    <a:schemeClr val="bg1"/>
                  </a:solidFill>
                  <a:latin typeface="Montserrat" pitchFamily="2" charset="77"/>
                  <a:cs typeface="Arial" panose="020B0604020202020204" pitchFamily="34" charset="0"/>
                </a:rPr>
                <a:t> </a:t>
              </a:r>
              <a:r>
                <a:rPr lang="en-US" sz="3500" b="1" spc="300" dirty="0" err="1">
                  <a:solidFill>
                    <a:schemeClr val="bg1"/>
                  </a:solidFill>
                  <a:latin typeface="Montserrat" pitchFamily="2" charset="77"/>
                  <a:cs typeface="Arial" panose="020B0604020202020204" pitchFamily="34" charset="0"/>
                </a:rPr>
                <a:t>Berbasis</a:t>
              </a:r>
              <a:r>
                <a:rPr lang="en-US" sz="3500" b="1" spc="300" dirty="0">
                  <a:solidFill>
                    <a:schemeClr val="bg1"/>
                  </a:solidFill>
                  <a:latin typeface="Montserrat" pitchFamily="2" charset="77"/>
                  <a:cs typeface="Arial" panose="020B0604020202020204" pitchFamily="34" charset="0"/>
                </a:rPr>
                <a:t> Web 1</a:t>
              </a:r>
            </a:p>
          </p:txBody>
        </p:sp>
        <p:sp>
          <p:nvSpPr>
            <p:cNvPr id="4" name="Text Placeholder 33">
              <a:extLst>
                <a:ext uri="{FF2B5EF4-FFF2-40B4-BE49-F238E27FC236}">
                  <a16:creationId xmlns:a16="http://schemas.microsoft.com/office/drawing/2014/main" id="{50EB3209-279F-7E49-B3EB-53D268849BD5}"/>
                </a:ext>
              </a:extLst>
            </p:cNvPr>
            <p:cNvSpPr txBox="1">
              <a:spLocks/>
            </p:cNvSpPr>
            <p:nvPr/>
          </p:nvSpPr>
          <p:spPr>
            <a:xfrm>
              <a:off x="11912602" y="5623876"/>
              <a:ext cx="12471398" cy="2631124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bg1"/>
                  </a:solidFill>
                  <a:latin typeface="Arial Rounded MT Bold" panose="020F0704030504030204" pitchFamily="34" charset="77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Arial Rounded MT Bold" panose="020F0704030504030204" pitchFamily="34" charset="77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bg1"/>
                  </a:solidFill>
                  <a:latin typeface="Arial Rounded MT Bold" panose="020F0704030504030204" pitchFamily="34" charset="77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bg1"/>
                  </a:solidFill>
                  <a:latin typeface="Arial Rounded MT Bold" panose="020F0704030504030204" pitchFamily="34" charset="77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bg1"/>
                  </a:solidFill>
                  <a:latin typeface="Arial Rounded MT Bold" panose="020F0704030504030204" pitchFamily="34" charset="77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400" b="1" dirty="0">
                  <a:latin typeface="Montserrat" pitchFamily="2" charset="77"/>
                  <a:cs typeface="Arial" panose="020B0604020202020204" pitchFamily="34" charset="0"/>
                </a:rPr>
                <a:t>TOPIK: </a:t>
              </a:r>
              <a:r>
                <a:rPr lang="en-US" sz="4400" b="1" dirty="0" err="1">
                  <a:latin typeface="Montserrat" pitchFamily="2" charset="77"/>
                  <a:cs typeface="Arial" panose="020B0604020202020204" pitchFamily="34" charset="0"/>
                </a:rPr>
                <a:t>Progres</a:t>
              </a:r>
              <a:r>
                <a:rPr lang="en-US" sz="4400" b="1" dirty="0">
                  <a:latin typeface="Montserrat" pitchFamily="2" charset="77"/>
                  <a:cs typeface="Arial" panose="020B0604020202020204" pitchFamily="34" charset="0"/>
                </a:rPr>
                <a:t> Final </a:t>
              </a:r>
              <a:r>
                <a:rPr lang="en-US" sz="4400" b="1" dirty="0" err="1">
                  <a:latin typeface="Montserrat" pitchFamily="2" charset="77"/>
                  <a:cs typeface="Arial" panose="020B0604020202020204" pitchFamily="34" charset="0"/>
                </a:rPr>
                <a:t>Tugas</a:t>
              </a:r>
              <a:r>
                <a:rPr lang="en-US" sz="4400" b="1" dirty="0">
                  <a:latin typeface="Montserrat" pitchFamily="2" charset="77"/>
                  <a:cs typeface="Arial" panose="020B0604020202020204" pitchFamily="34" charset="0"/>
                </a:rPr>
                <a:t> </a:t>
              </a:r>
              <a:r>
                <a:rPr lang="en-US" sz="4400" b="1" dirty="0" err="1">
                  <a:latin typeface="Montserrat" pitchFamily="2" charset="77"/>
                  <a:cs typeface="Arial" panose="020B0604020202020204" pitchFamily="34" charset="0"/>
                </a:rPr>
                <a:t>Besar</a:t>
              </a:r>
              <a:endParaRPr lang="en-US" sz="4400" b="1" dirty="0">
                <a:latin typeface="Montserrat" pitchFamily="2" charset="77"/>
                <a:cs typeface="Arial" panose="020B0604020202020204" pitchFamily="34" charset="0"/>
              </a:endParaRPr>
            </a:p>
            <a:p>
              <a:r>
                <a:rPr lang="en-US" sz="3200" b="1" dirty="0" err="1">
                  <a:latin typeface="Montserrat" pitchFamily="2" charset="77"/>
                  <a:cs typeface="Arial" panose="020B0604020202020204" pitchFamily="34" charset="0"/>
                </a:rPr>
                <a:t>Disusun</a:t>
              </a:r>
              <a:r>
                <a:rPr lang="en-US" sz="3200" b="1" dirty="0">
                  <a:latin typeface="Montserrat" pitchFamily="2" charset="77"/>
                  <a:cs typeface="Arial" panose="020B0604020202020204" pitchFamily="34" charset="0"/>
                </a:rPr>
                <a:t> </a:t>
              </a:r>
              <a:r>
                <a:rPr lang="en-US" sz="3200" b="1" dirty="0" err="1">
                  <a:latin typeface="Montserrat" pitchFamily="2" charset="77"/>
                  <a:cs typeface="Arial" panose="020B0604020202020204" pitchFamily="34" charset="0"/>
                </a:rPr>
                <a:t>oleh</a:t>
              </a:r>
              <a:r>
                <a:rPr lang="en-US" sz="3200" b="1" dirty="0">
                  <a:latin typeface="Montserrat" pitchFamily="2" charset="77"/>
                  <a:cs typeface="Arial" panose="020B0604020202020204" pitchFamily="34" charset="0"/>
                </a:rPr>
                <a:t>: </a:t>
              </a:r>
            </a:p>
            <a:p>
              <a:r>
                <a:rPr lang="en-US" sz="3200" b="1" dirty="0">
                  <a:latin typeface="Montserrat" pitchFamily="2" charset="77"/>
                  <a:cs typeface="Arial" panose="020B0604020202020204" pitchFamily="34" charset="0"/>
                </a:rPr>
                <a:t>Daffa Fadillah Rachman – 212210036</a:t>
              </a:r>
            </a:p>
            <a:p>
              <a:r>
                <a:rPr lang="en-US" sz="3200" b="1" dirty="0">
                  <a:latin typeface="Montserrat" pitchFamily="2" charset="77"/>
                  <a:cs typeface="Arial" panose="020B0604020202020204" pitchFamily="34" charset="0"/>
                </a:rPr>
                <a:t>Hana </a:t>
              </a:r>
              <a:r>
                <a:rPr lang="en-US" sz="3200" b="1" dirty="0" err="1">
                  <a:latin typeface="Montserrat" pitchFamily="2" charset="77"/>
                  <a:cs typeface="Arial" panose="020B0604020202020204" pitchFamily="34" charset="0"/>
                </a:rPr>
                <a:t>Imtinan</a:t>
              </a:r>
              <a:r>
                <a:rPr lang="en-US" sz="3200" b="1" dirty="0">
                  <a:latin typeface="Montserrat" pitchFamily="2" charset="77"/>
                  <a:cs typeface="Arial" panose="020B0604020202020204" pitchFamily="34" charset="0"/>
                </a:rPr>
                <a:t> </a:t>
              </a:r>
              <a:r>
                <a:rPr lang="en-US" sz="3200" b="1" dirty="0" err="1">
                  <a:latin typeface="Montserrat" pitchFamily="2" charset="77"/>
                  <a:cs typeface="Arial" panose="020B0604020202020204" pitchFamily="34" charset="0"/>
                </a:rPr>
                <a:t>Zakiyah</a:t>
              </a:r>
              <a:r>
                <a:rPr lang="en-US" sz="3200" b="1" dirty="0">
                  <a:latin typeface="Montserrat" pitchFamily="2" charset="77"/>
                  <a:cs typeface="Arial" panose="020B0604020202020204" pitchFamily="34" charset="0"/>
                </a:rPr>
                <a:t> - 212210018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50784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0800" y="50800"/>
            <a:ext cx="4443441" cy="1802054"/>
            <a:chOff x="50800" y="50800"/>
            <a:chExt cx="4443441" cy="1802054"/>
          </a:xfrm>
        </p:grpSpPr>
        <p:pic>
          <p:nvPicPr>
            <p:cNvPr id="2050" name="Picture 2" descr="D:\IBI_KESATUAN\Logo_IBIK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00" y="50800"/>
              <a:ext cx="1848773" cy="18020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D:\IBI_KESATUAN\Logo_Kampus_Merdeka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773" y="279400"/>
              <a:ext cx="2518468" cy="13448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/>
          <p:cNvGrpSpPr/>
          <p:nvPr/>
        </p:nvGrpSpPr>
        <p:grpSpPr>
          <a:xfrm>
            <a:off x="4494240" y="916368"/>
            <a:ext cx="19889760" cy="1908215"/>
            <a:chOff x="4831759" y="-1025262"/>
            <a:chExt cx="19751620" cy="1908215"/>
          </a:xfrm>
        </p:grpSpPr>
        <p:sp>
          <p:nvSpPr>
            <p:cNvPr id="32" name="Rectangle 6"/>
            <p:cNvSpPr txBox="1"/>
            <p:nvPr/>
          </p:nvSpPr>
          <p:spPr>
            <a:xfrm>
              <a:off x="4831759" y="-1025262"/>
              <a:ext cx="19751620" cy="7078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>
              <a:lvl1pPr algn="just">
                <a:defRPr sz="2800" spc="300">
                  <a:solidFill>
                    <a:schemeClr val="accent6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defRPr>
              </a:lvl1pPr>
            </a:lstStyle>
            <a:p>
              <a:pPr marL="571500" indent="-571500">
                <a:buFont typeface="Wingdings" pitchFamily="2" charset="2"/>
                <a:buChar char="Ø"/>
              </a:pPr>
              <a:r>
                <a:rPr lang="en-US" sz="4000" b="1" dirty="0" err="1">
                  <a:solidFill>
                    <a:srgbClr val="7334A4"/>
                  </a:solidFill>
                </a:rPr>
                <a:t>Deskripsi</a:t>
              </a:r>
              <a:r>
                <a:rPr lang="en-US" sz="4000" b="1" dirty="0">
                  <a:solidFill>
                    <a:srgbClr val="7334A4"/>
                  </a:solidFill>
                </a:rPr>
                <a:t> </a:t>
              </a:r>
              <a:r>
                <a:rPr lang="en-US" sz="4000" b="1" dirty="0" err="1">
                  <a:solidFill>
                    <a:srgbClr val="7334A4"/>
                  </a:solidFill>
                </a:rPr>
                <a:t>Singkat</a:t>
              </a:r>
              <a:r>
                <a:rPr lang="en-US" sz="4000" b="1" dirty="0">
                  <a:solidFill>
                    <a:srgbClr val="7334A4"/>
                  </a:solidFill>
                </a:rPr>
                <a:t> </a:t>
              </a:r>
              <a:r>
                <a:rPr lang="en-US" sz="4000" b="1" i="1" dirty="0">
                  <a:solidFill>
                    <a:srgbClr val="7334A4"/>
                  </a:solidFill>
                </a:rPr>
                <a:t>Website</a:t>
              </a:r>
            </a:p>
          </p:txBody>
        </p:sp>
        <p:sp>
          <p:nvSpPr>
            <p:cNvPr id="33" name="Rectangle 7"/>
            <p:cNvSpPr txBox="1"/>
            <p:nvPr/>
          </p:nvSpPr>
          <p:spPr>
            <a:xfrm>
              <a:off x="5147733" y="-317376"/>
              <a:ext cx="19135929" cy="120032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>
              <a:lvl1pPr>
                <a:lnSpc>
                  <a:spcPct val="150000"/>
                </a:lnSpc>
                <a:defRPr sz="2400">
                  <a:solidFill>
                    <a:srgbClr val="181717"/>
                  </a:solidFill>
                </a:defRPr>
              </a:lvl1pPr>
            </a:lstStyle>
            <a:p>
              <a:pPr marL="571500" indent="-571500" algn="just">
                <a:lnSpc>
                  <a:spcPct val="100000"/>
                </a:lnSpc>
                <a:buFont typeface="Wingdings" pitchFamily="2" charset="2"/>
                <a:buChar char="§"/>
              </a:pPr>
              <a:r>
                <a:rPr lang="en-US" sz="3600" dirty="0" err="1"/>
                <a:t>Newjeans</a:t>
              </a:r>
              <a:r>
                <a:rPr lang="en-US" sz="3600" dirty="0"/>
                <a:t> </a:t>
              </a:r>
              <a:r>
                <a:rPr lang="en-US" sz="3600" dirty="0" err="1"/>
                <a:t>merupakan</a:t>
              </a:r>
              <a:r>
                <a:rPr lang="en-US" sz="3600" dirty="0"/>
                <a:t> </a:t>
              </a:r>
              <a:r>
                <a:rPr lang="en-US" sz="3600" i="1" dirty="0"/>
                <a:t>website artist profile </a:t>
              </a:r>
              <a:r>
                <a:rPr lang="en-US" sz="3600" dirty="0"/>
                <a:t>yang </a:t>
              </a:r>
              <a:r>
                <a:rPr lang="en-US" sz="3600" dirty="0" err="1"/>
                <a:t>bertujuan</a:t>
              </a:r>
              <a:r>
                <a:rPr lang="en-US" sz="3600" dirty="0"/>
                <a:t> </a:t>
              </a:r>
              <a:r>
                <a:rPr lang="en-US" sz="3600" dirty="0" err="1"/>
                <a:t>untuk</a:t>
              </a:r>
              <a:r>
                <a:rPr lang="en-US" sz="3600" dirty="0"/>
                <a:t> </a:t>
              </a:r>
              <a:r>
                <a:rPr lang="en-US" sz="3600" dirty="0" err="1"/>
                <a:t>memberikan</a:t>
              </a:r>
              <a:r>
                <a:rPr lang="en-US" sz="3600" dirty="0"/>
                <a:t> </a:t>
              </a:r>
              <a:r>
                <a:rPr lang="en-US" sz="3600" dirty="0" err="1"/>
                <a:t>informasi</a:t>
              </a:r>
              <a:r>
                <a:rPr lang="en-US" sz="3600" dirty="0"/>
                <a:t> dan </a:t>
              </a:r>
              <a:r>
                <a:rPr lang="en-US" sz="3600" dirty="0" err="1"/>
                <a:t>memperkenalkan</a:t>
              </a:r>
              <a:r>
                <a:rPr lang="en-US" sz="3600" dirty="0"/>
                <a:t> artis </a:t>
              </a:r>
              <a:r>
                <a:rPr lang="en-US" sz="3600" dirty="0" err="1"/>
                <a:t>secara</a:t>
              </a:r>
              <a:r>
                <a:rPr lang="en-US" sz="3600" dirty="0"/>
                <a:t> </a:t>
              </a:r>
              <a:r>
                <a:rPr lang="en-US" sz="3600" dirty="0" err="1"/>
                <a:t>mendetail</a:t>
              </a:r>
              <a:r>
                <a:rPr lang="en-US" sz="3600" dirty="0"/>
                <a:t>. </a:t>
              </a:r>
            </a:p>
          </p:txBody>
        </p:sp>
      </p:grpSp>
      <p:sp>
        <p:nvSpPr>
          <p:cNvPr id="34" name="TextBox 15"/>
          <p:cNvSpPr txBox="1"/>
          <p:nvPr/>
        </p:nvSpPr>
        <p:spPr>
          <a:xfrm>
            <a:off x="4794280" y="61556"/>
            <a:ext cx="19589720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b">
            <a:spAutoFit/>
          </a:bodyPr>
          <a:lstStyle>
            <a:lvl1pPr algn="r">
              <a:defRPr sz="4800" spc="300">
                <a:solidFill>
                  <a:srgbClr val="F2F2F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algn="ctr"/>
            <a:r>
              <a:rPr lang="en-US" sz="4400" b="1" dirty="0" err="1">
                <a:solidFill>
                  <a:schemeClr val="tx1"/>
                </a:solidFill>
              </a:rPr>
              <a:t>Progres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Tugas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Besar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0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24082187" y="13246100"/>
            <a:ext cx="319957" cy="58477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>
            <a:lvl1pPr>
              <a:defRPr sz="3200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fld id="{86CB4B4D-7CA3-9044-876B-883B54F8677D}" type="slidenum">
              <a:rPr b="1"/>
              <a:t>2</a:t>
            </a:fld>
            <a:endParaRPr b="1" dirty="0"/>
          </a:p>
        </p:txBody>
      </p:sp>
      <p:sp>
        <p:nvSpPr>
          <p:cNvPr id="21" name="TextBox 24"/>
          <p:cNvSpPr txBox="1"/>
          <p:nvPr/>
        </p:nvSpPr>
        <p:spPr>
          <a:xfrm>
            <a:off x="23063200" y="13472776"/>
            <a:ext cx="1153523" cy="323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000" spc="600">
                <a:solidFill>
                  <a:srgbClr val="3B383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r>
              <a:rPr lang="en-ID" sz="1500" b="1" dirty="0">
                <a:solidFill>
                  <a:srgbClr val="7334A4"/>
                </a:solidFill>
              </a:rPr>
              <a:t>Slide</a:t>
            </a:r>
            <a:endParaRPr lang="en-ID" sz="1500" b="1" i="1" dirty="0">
              <a:solidFill>
                <a:srgbClr val="7334A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0FC008-FDC4-404E-90C4-D1DD74D86A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03" r="1666" b="7227"/>
          <a:stretch/>
        </p:blipFill>
        <p:spPr>
          <a:xfrm>
            <a:off x="3200400" y="3532469"/>
            <a:ext cx="17983200" cy="846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6760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0800" y="50800"/>
            <a:ext cx="4443441" cy="1802054"/>
            <a:chOff x="50800" y="50800"/>
            <a:chExt cx="4443441" cy="1802054"/>
          </a:xfrm>
        </p:grpSpPr>
        <p:pic>
          <p:nvPicPr>
            <p:cNvPr id="2050" name="Picture 2" descr="D:\IBI_KESATUAN\Logo_IBIK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00" y="50800"/>
              <a:ext cx="1848773" cy="18020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D:\IBI_KESATUAN\Logo_Kampus_Merdeka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773" y="279400"/>
              <a:ext cx="2518468" cy="13448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6"/>
          <p:cNvSpPr txBox="1"/>
          <p:nvPr/>
        </p:nvSpPr>
        <p:spPr>
          <a:xfrm>
            <a:off x="4326963" y="1366524"/>
            <a:ext cx="1988976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just">
              <a:defRPr sz="2800" spc="300">
                <a:solidFill>
                  <a:schemeClr val="accent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marL="571500" indent="-571500">
              <a:buFont typeface="Wingdings" pitchFamily="2" charset="2"/>
              <a:buChar char="Ø"/>
            </a:pPr>
            <a:r>
              <a:rPr lang="en-US" sz="4000" b="1" dirty="0">
                <a:solidFill>
                  <a:srgbClr val="7334A4"/>
                </a:solidFill>
              </a:rPr>
              <a:t>Halaman </a:t>
            </a:r>
            <a:r>
              <a:rPr lang="en-US" sz="4000" b="1" dirty="0" err="1">
                <a:solidFill>
                  <a:srgbClr val="7334A4"/>
                </a:solidFill>
              </a:rPr>
              <a:t>Beranda</a:t>
            </a:r>
            <a:endParaRPr lang="en-US" sz="4000" b="1" dirty="0">
              <a:solidFill>
                <a:srgbClr val="7334A4"/>
              </a:solidFill>
            </a:endParaRPr>
          </a:p>
        </p:txBody>
      </p:sp>
      <p:sp>
        <p:nvSpPr>
          <p:cNvPr id="34" name="TextBox 15"/>
          <p:cNvSpPr txBox="1"/>
          <p:nvPr/>
        </p:nvSpPr>
        <p:spPr>
          <a:xfrm>
            <a:off x="4050241" y="61556"/>
            <a:ext cx="19589720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b">
            <a:spAutoFit/>
          </a:bodyPr>
          <a:lstStyle>
            <a:lvl1pPr algn="r">
              <a:defRPr sz="4800" spc="300">
                <a:solidFill>
                  <a:srgbClr val="F2F2F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algn="ctr"/>
            <a:r>
              <a:rPr lang="en-US" sz="4400" b="1" dirty="0" err="1">
                <a:solidFill>
                  <a:schemeClr val="tx1"/>
                </a:solidFill>
              </a:rPr>
              <a:t>Progres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Tugas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Besar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0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24082187" y="13246100"/>
            <a:ext cx="319957" cy="5847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>
            <a:lvl1pPr>
              <a:defRPr sz="3200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fld id="{86CB4B4D-7CA3-9044-876B-883B54F8677D}" type="slidenum">
              <a:rPr b="1"/>
              <a:t>3</a:t>
            </a:fld>
            <a:endParaRPr b="1" dirty="0"/>
          </a:p>
        </p:txBody>
      </p:sp>
      <p:sp>
        <p:nvSpPr>
          <p:cNvPr id="21" name="TextBox 24"/>
          <p:cNvSpPr txBox="1"/>
          <p:nvPr/>
        </p:nvSpPr>
        <p:spPr>
          <a:xfrm>
            <a:off x="23063200" y="13472776"/>
            <a:ext cx="1153523" cy="323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000" spc="600">
                <a:solidFill>
                  <a:srgbClr val="3B383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r>
              <a:rPr lang="en-ID" sz="1500" b="1" dirty="0">
                <a:solidFill>
                  <a:srgbClr val="7334A4"/>
                </a:solidFill>
              </a:rPr>
              <a:t>Slide</a:t>
            </a:r>
            <a:endParaRPr lang="en-ID" sz="1500" b="1" i="1" dirty="0">
              <a:solidFill>
                <a:srgbClr val="7334A4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80DFC0-7879-4453-83C0-098A38FBFC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18" r="2273" b="8177"/>
          <a:stretch/>
        </p:blipFill>
        <p:spPr>
          <a:xfrm>
            <a:off x="269612" y="3151762"/>
            <a:ext cx="11209026" cy="52197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D5AFD4-BBEF-4628-85D5-399DD5DA55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90" r="1773" b="8867"/>
          <a:stretch/>
        </p:blipFill>
        <p:spPr>
          <a:xfrm>
            <a:off x="269612" y="8371529"/>
            <a:ext cx="11209026" cy="44189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6F02F8-B1ED-4CBE-9EDF-EF5532040C5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05" r="1800" b="9454"/>
          <a:stretch/>
        </p:blipFill>
        <p:spPr>
          <a:xfrm>
            <a:off x="11885580" y="1420237"/>
            <a:ext cx="11908276" cy="46957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87C3F8F-25D0-433A-8E33-8F75F1849A8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26" r="1773" b="7163"/>
          <a:stretch/>
        </p:blipFill>
        <p:spPr>
          <a:xfrm>
            <a:off x="13453000" y="6116035"/>
            <a:ext cx="8773436" cy="35727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1649DA3-C1C0-47C2-8167-C7B61A94592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13" r="1773" b="8298"/>
          <a:stretch/>
        </p:blipFill>
        <p:spPr>
          <a:xfrm>
            <a:off x="12427897" y="9913358"/>
            <a:ext cx="10823642" cy="167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2407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0800" y="50800"/>
            <a:ext cx="4443441" cy="1802054"/>
            <a:chOff x="50800" y="50800"/>
            <a:chExt cx="4443441" cy="1802054"/>
          </a:xfrm>
        </p:grpSpPr>
        <p:pic>
          <p:nvPicPr>
            <p:cNvPr id="2050" name="Picture 2" descr="D:\IBI_KESATUAN\Logo_IBIK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00" y="50800"/>
              <a:ext cx="1848773" cy="18020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D:\IBI_KESATUAN\Logo_Kampus_Merdeka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773" y="279400"/>
              <a:ext cx="2518468" cy="13448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6"/>
          <p:cNvSpPr txBox="1"/>
          <p:nvPr/>
        </p:nvSpPr>
        <p:spPr>
          <a:xfrm>
            <a:off x="4794280" y="1057673"/>
            <a:ext cx="1988976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just">
              <a:defRPr sz="2800" spc="300">
                <a:solidFill>
                  <a:schemeClr val="accent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marL="571500" indent="-571500">
              <a:buFont typeface="Wingdings" pitchFamily="2" charset="2"/>
              <a:buChar char="Ø"/>
            </a:pPr>
            <a:r>
              <a:rPr lang="en-US" sz="4000" b="1" dirty="0">
                <a:solidFill>
                  <a:srgbClr val="7334A4"/>
                </a:solidFill>
              </a:rPr>
              <a:t>Fitur Discography</a:t>
            </a:r>
          </a:p>
        </p:txBody>
      </p:sp>
      <p:sp>
        <p:nvSpPr>
          <p:cNvPr id="34" name="TextBox 15"/>
          <p:cNvSpPr txBox="1"/>
          <p:nvPr/>
        </p:nvSpPr>
        <p:spPr>
          <a:xfrm>
            <a:off x="4794280" y="61556"/>
            <a:ext cx="19589720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b">
            <a:spAutoFit/>
          </a:bodyPr>
          <a:lstStyle>
            <a:lvl1pPr algn="r">
              <a:defRPr sz="4800" spc="300">
                <a:solidFill>
                  <a:srgbClr val="F2F2F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algn="ctr"/>
            <a:r>
              <a:rPr lang="en-US" sz="4400" b="1" dirty="0" err="1">
                <a:solidFill>
                  <a:schemeClr val="tx1"/>
                </a:solidFill>
              </a:rPr>
              <a:t>Progres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Tugas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Besar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0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24082187" y="13246100"/>
            <a:ext cx="319957" cy="58477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>
            <a:lvl1pPr>
              <a:defRPr sz="3200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fld id="{86CB4B4D-7CA3-9044-876B-883B54F8677D}" type="slidenum">
              <a:rPr b="1"/>
              <a:t>4</a:t>
            </a:fld>
            <a:endParaRPr b="1" dirty="0"/>
          </a:p>
        </p:txBody>
      </p:sp>
      <p:sp>
        <p:nvSpPr>
          <p:cNvPr id="21" name="TextBox 24"/>
          <p:cNvSpPr txBox="1"/>
          <p:nvPr/>
        </p:nvSpPr>
        <p:spPr>
          <a:xfrm>
            <a:off x="23063200" y="13472776"/>
            <a:ext cx="1153523" cy="323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000" spc="600">
                <a:solidFill>
                  <a:srgbClr val="3B383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r>
              <a:rPr lang="en-ID" sz="1500" b="1" dirty="0">
                <a:solidFill>
                  <a:srgbClr val="7334A4"/>
                </a:solidFill>
              </a:rPr>
              <a:t>Slide</a:t>
            </a:r>
            <a:endParaRPr lang="en-ID" sz="1500" b="1" i="1" dirty="0">
              <a:solidFill>
                <a:srgbClr val="7334A4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39A5C8-66E7-478C-AE14-CB89CE0A5F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6" b="7730"/>
          <a:stretch/>
        </p:blipFill>
        <p:spPr>
          <a:xfrm>
            <a:off x="3048000" y="2821021"/>
            <a:ext cx="18288000" cy="838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19024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0800" y="50800"/>
            <a:ext cx="4443441" cy="1802054"/>
            <a:chOff x="50800" y="50800"/>
            <a:chExt cx="4443441" cy="1802054"/>
          </a:xfrm>
        </p:grpSpPr>
        <p:pic>
          <p:nvPicPr>
            <p:cNvPr id="2050" name="Picture 2" descr="D:\IBI_KESATUAN\Logo_IBIK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00" y="50800"/>
              <a:ext cx="1848773" cy="18020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D:\IBI_KESATUAN\Logo_Kampus_Merdeka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773" y="279400"/>
              <a:ext cx="2518468" cy="13448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6"/>
          <p:cNvSpPr txBox="1"/>
          <p:nvPr/>
        </p:nvSpPr>
        <p:spPr>
          <a:xfrm>
            <a:off x="4794280" y="1057673"/>
            <a:ext cx="1988976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just">
              <a:defRPr sz="2800" spc="300">
                <a:solidFill>
                  <a:schemeClr val="accent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marL="571500" indent="-571500">
              <a:buFont typeface="Wingdings" pitchFamily="2" charset="2"/>
              <a:buChar char="Ø"/>
            </a:pPr>
            <a:r>
              <a:rPr lang="en-US" sz="4000" b="1" dirty="0">
                <a:solidFill>
                  <a:srgbClr val="7334A4"/>
                </a:solidFill>
              </a:rPr>
              <a:t>Fitur Notice</a:t>
            </a:r>
          </a:p>
        </p:txBody>
      </p:sp>
      <p:sp>
        <p:nvSpPr>
          <p:cNvPr id="34" name="TextBox 15"/>
          <p:cNvSpPr txBox="1"/>
          <p:nvPr/>
        </p:nvSpPr>
        <p:spPr>
          <a:xfrm>
            <a:off x="4794280" y="61556"/>
            <a:ext cx="19589720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b">
            <a:spAutoFit/>
          </a:bodyPr>
          <a:lstStyle>
            <a:lvl1pPr algn="r">
              <a:defRPr sz="4800" spc="300">
                <a:solidFill>
                  <a:srgbClr val="F2F2F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algn="ctr"/>
            <a:r>
              <a:rPr lang="en-US" sz="4400" b="1" dirty="0" err="1">
                <a:solidFill>
                  <a:schemeClr val="tx1"/>
                </a:solidFill>
              </a:rPr>
              <a:t>Progres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Tugas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Besar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0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24082187" y="13246100"/>
            <a:ext cx="319957" cy="5847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>
            <a:lvl1pPr>
              <a:defRPr sz="3200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fld id="{86CB4B4D-7CA3-9044-876B-883B54F8677D}" type="slidenum">
              <a:rPr b="1"/>
              <a:t>5</a:t>
            </a:fld>
            <a:endParaRPr b="1" dirty="0"/>
          </a:p>
        </p:txBody>
      </p:sp>
      <p:sp>
        <p:nvSpPr>
          <p:cNvPr id="21" name="TextBox 24"/>
          <p:cNvSpPr txBox="1"/>
          <p:nvPr/>
        </p:nvSpPr>
        <p:spPr>
          <a:xfrm>
            <a:off x="23063200" y="13472776"/>
            <a:ext cx="1153523" cy="323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000" spc="600">
                <a:solidFill>
                  <a:srgbClr val="3B383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r>
              <a:rPr lang="en-ID" sz="1500" b="1" dirty="0">
                <a:solidFill>
                  <a:srgbClr val="7334A4"/>
                </a:solidFill>
              </a:rPr>
              <a:t>Slide</a:t>
            </a:r>
            <a:endParaRPr lang="en-ID" sz="1500" b="1" i="1" dirty="0">
              <a:solidFill>
                <a:srgbClr val="7334A4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7092F3-C84F-4BA1-B1EC-A29E490692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5" r="1880" b="6407"/>
          <a:stretch/>
        </p:blipFill>
        <p:spPr>
          <a:xfrm>
            <a:off x="3048000" y="2859932"/>
            <a:ext cx="17944289" cy="848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81303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0800" y="50800"/>
            <a:ext cx="4443441" cy="1802054"/>
            <a:chOff x="50800" y="50800"/>
            <a:chExt cx="4443441" cy="1802054"/>
          </a:xfrm>
        </p:grpSpPr>
        <p:pic>
          <p:nvPicPr>
            <p:cNvPr id="2050" name="Picture 2" descr="D:\IBI_KESATUAN\Logo_IBIK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00" y="50800"/>
              <a:ext cx="1848773" cy="18020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D:\IBI_KESATUAN\Logo_Kampus_Merdeka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773" y="279400"/>
              <a:ext cx="2518468" cy="13448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6"/>
          <p:cNvSpPr txBox="1"/>
          <p:nvPr/>
        </p:nvSpPr>
        <p:spPr>
          <a:xfrm>
            <a:off x="4794280" y="1057673"/>
            <a:ext cx="1988976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just">
              <a:defRPr sz="2800" spc="300">
                <a:solidFill>
                  <a:schemeClr val="accent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marL="571500" indent="-571500">
              <a:buFont typeface="Wingdings" pitchFamily="2" charset="2"/>
              <a:buChar char="Ø"/>
            </a:pPr>
            <a:r>
              <a:rPr lang="en-US" sz="4000" b="1" dirty="0">
                <a:solidFill>
                  <a:srgbClr val="7334A4"/>
                </a:solidFill>
              </a:rPr>
              <a:t>Fitur schedule</a:t>
            </a:r>
          </a:p>
        </p:txBody>
      </p:sp>
      <p:sp>
        <p:nvSpPr>
          <p:cNvPr id="34" name="TextBox 15"/>
          <p:cNvSpPr txBox="1"/>
          <p:nvPr/>
        </p:nvSpPr>
        <p:spPr>
          <a:xfrm>
            <a:off x="4794280" y="61556"/>
            <a:ext cx="19589720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b">
            <a:spAutoFit/>
          </a:bodyPr>
          <a:lstStyle>
            <a:lvl1pPr algn="r">
              <a:defRPr sz="4800" spc="300">
                <a:solidFill>
                  <a:srgbClr val="F2F2F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algn="ctr"/>
            <a:r>
              <a:rPr lang="en-US" sz="4400" b="1" dirty="0" err="1">
                <a:solidFill>
                  <a:schemeClr val="tx1"/>
                </a:solidFill>
              </a:rPr>
              <a:t>Progres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Tugas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Besar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0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24082187" y="13246100"/>
            <a:ext cx="319957" cy="58477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>
            <a:lvl1pPr>
              <a:defRPr sz="3200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fld id="{86CB4B4D-7CA3-9044-876B-883B54F8677D}" type="slidenum">
              <a:rPr b="1"/>
              <a:t>6</a:t>
            </a:fld>
            <a:endParaRPr b="1" dirty="0"/>
          </a:p>
        </p:txBody>
      </p:sp>
      <p:sp>
        <p:nvSpPr>
          <p:cNvPr id="21" name="TextBox 24"/>
          <p:cNvSpPr txBox="1"/>
          <p:nvPr/>
        </p:nvSpPr>
        <p:spPr>
          <a:xfrm>
            <a:off x="23063200" y="13472776"/>
            <a:ext cx="1153523" cy="323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000" spc="600">
                <a:solidFill>
                  <a:srgbClr val="3B383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r>
              <a:rPr lang="en-ID" sz="1500" b="1" dirty="0">
                <a:solidFill>
                  <a:srgbClr val="7334A4"/>
                </a:solidFill>
              </a:rPr>
              <a:t>Slide</a:t>
            </a:r>
            <a:endParaRPr lang="en-ID" sz="1500" b="1" i="1" dirty="0">
              <a:solidFill>
                <a:srgbClr val="7334A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F0C702-23E0-40B7-B310-68B8C5FD79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13" r="1454" b="7163"/>
          <a:stretch/>
        </p:blipFill>
        <p:spPr>
          <a:xfrm>
            <a:off x="3180944" y="2898843"/>
            <a:ext cx="18022111" cy="836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078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0800" y="50800"/>
            <a:ext cx="4443441" cy="1802054"/>
            <a:chOff x="50800" y="50800"/>
            <a:chExt cx="4443441" cy="1802054"/>
          </a:xfrm>
        </p:grpSpPr>
        <p:pic>
          <p:nvPicPr>
            <p:cNvPr id="2050" name="Picture 2" descr="D:\IBI_KESATUAN\Logo_IBIK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00" y="50800"/>
              <a:ext cx="1848773" cy="18020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D:\IBI_KESATUAN\Logo_Kampus_Merdeka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773" y="279400"/>
              <a:ext cx="2518468" cy="13448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6"/>
          <p:cNvSpPr txBox="1"/>
          <p:nvPr/>
        </p:nvSpPr>
        <p:spPr>
          <a:xfrm>
            <a:off x="4794280" y="1057673"/>
            <a:ext cx="1988976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just">
              <a:defRPr sz="2800" spc="300">
                <a:solidFill>
                  <a:schemeClr val="accent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marL="571500" indent="-571500">
              <a:buFont typeface="Wingdings" pitchFamily="2" charset="2"/>
              <a:buChar char="Ø"/>
            </a:pPr>
            <a:r>
              <a:rPr lang="en-US" sz="4000" b="1" dirty="0">
                <a:solidFill>
                  <a:srgbClr val="7334A4"/>
                </a:solidFill>
              </a:rPr>
              <a:t>Fitur media</a:t>
            </a:r>
          </a:p>
        </p:txBody>
      </p:sp>
      <p:sp>
        <p:nvSpPr>
          <p:cNvPr id="34" name="TextBox 15"/>
          <p:cNvSpPr txBox="1"/>
          <p:nvPr/>
        </p:nvSpPr>
        <p:spPr>
          <a:xfrm>
            <a:off x="4794280" y="61556"/>
            <a:ext cx="19589720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b">
            <a:spAutoFit/>
          </a:bodyPr>
          <a:lstStyle>
            <a:lvl1pPr algn="r">
              <a:defRPr sz="4800" spc="300">
                <a:solidFill>
                  <a:srgbClr val="F2F2F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 algn="ctr"/>
            <a:r>
              <a:rPr lang="en-US" sz="4400" b="1" dirty="0" err="1">
                <a:solidFill>
                  <a:schemeClr val="tx1"/>
                </a:solidFill>
              </a:rPr>
              <a:t>Progres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Tugas</a:t>
            </a: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err="1">
                <a:solidFill>
                  <a:schemeClr val="tx1"/>
                </a:solidFill>
              </a:rPr>
              <a:t>Besar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0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24082187" y="13246100"/>
            <a:ext cx="319957" cy="5847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>
            <a:lvl1pPr>
              <a:defRPr sz="3200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fld id="{86CB4B4D-7CA3-9044-876B-883B54F8677D}" type="slidenum">
              <a:rPr b="1"/>
              <a:t>7</a:t>
            </a:fld>
            <a:endParaRPr b="1" dirty="0"/>
          </a:p>
        </p:txBody>
      </p:sp>
      <p:sp>
        <p:nvSpPr>
          <p:cNvPr id="21" name="TextBox 24"/>
          <p:cNvSpPr txBox="1"/>
          <p:nvPr/>
        </p:nvSpPr>
        <p:spPr>
          <a:xfrm>
            <a:off x="23063200" y="13472776"/>
            <a:ext cx="1153523" cy="323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r">
              <a:defRPr sz="2000" spc="600">
                <a:solidFill>
                  <a:srgbClr val="3B383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r>
              <a:rPr lang="en-ID" sz="1500" b="1" dirty="0">
                <a:solidFill>
                  <a:srgbClr val="7334A4"/>
                </a:solidFill>
              </a:rPr>
              <a:t>Slide</a:t>
            </a:r>
            <a:endParaRPr lang="en-ID" sz="1500" b="1" i="1" dirty="0">
              <a:solidFill>
                <a:srgbClr val="7334A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58E04E-6F67-4C70-8428-FB8A7D742E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6" r="2092" b="9054"/>
          <a:stretch/>
        </p:blipFill>
        <p:spPr>
          <a:xfrm>
            <a:off x="3048000" y="2821020"/>
            <a:ext cx="17905379" cy="824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86194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24384001" cy="137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561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2A5906"/>
      </a:accent3>
      <a:accent4>
        <a:srgbClr val="FABD00"/>
      </a:accent4>
      <a:accent5>
        <a:srgbClr val="AD0000"/>
      </a:accent5>
      <a:accent6>
        <a:srgbClr val="192C9E"/>
      </a:accent6>
      <a:hlink>
        <a:srgbClr val="0000FF"/>
      </a:hlink>
      <a:folHlink>
        <a:srgbClr val="FF00FF"/>
      </a:folHlink>
    </a:clrScheme>
    <a:fontScheme name="Office Theme">
      <a:majorFont>
        <a:latin typeface="Montserrat Regular"/>
        <a:ea typeface="Montserrat Regular"/>
        <a:cs typeface="Montserrat Regular"/>
      </a:majorFont>
      <a:minorFont>
        <a:latin typeface="Montserrat Regular"/>
        <a:ea typeface="Montserrat Regular"/>
        <a:cs typeface="Montserrat Regular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OpenSans-Regular"/>
            <a:ea typeface="OpenSans-Regular"/>
            <a:cs typeface="OpenSans-Regular"/>
            <a:sym typeface="OpenSans-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OpenSans-Regular"/>
            <a:ea typeface="OpenSans-Regular"/>
            <a:cs typeface="OpenSans-Regular"/>
            <a:sym typeface="OpenSans-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2A5906"/>
      </a:accent3>
      <a:accent4>
        <a:srgbClr val="FABD00"/>
      </a:accent4>
      <a:accent5>
        <a:srgbClr val="AD0000"/>
      </a:accent5>
      <a:accent6>
        <a:srgbClr val="192C9E"/>
      </a:accent6>
      <a:hlink>
        <a:srgbClr val="0000FF"/>
      </a:hlink>
      <a:folHlink>
        <a:srgbClr val="FF00FF"/>
      </a:folHlink>
    </a:clrScheme>
    <a:fontScheme name="Office Theme">
      <a:majorFont>
        <a:latin typeface="Montserrat Regular"/>
        <a:ea typeface="Montserrat Regular"/>
        <a:cs typeface="Montserrat Regular"/>
      </a:majorFont>
      <a:minorFont>
        <a:latin typeface="Montserrat Regular"/>
        <a:ea typeface="Montserrat Regular"/>
        <a:cs typeface="Montserrat Regular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OpenSans-Regular"/>
            <a:ea typeface="OpenSans-Regular"/>
            <a:cs typeface="OpenSans-Regular"/>
            <a:sym typeface="OpenSans-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OpenSans-Regular"/>
            <a:ea typeface="OpenSans-Regular"/>
            <a:cs typeface="OpenSans-Regular"/>
            <a:sym typeface="OpenSans-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</TotalTime>
  <Words>85</Words>
  <Application>Microsoft Office PowerPoint</Application>
  <PresentationFormat>Custom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Montserrat</vt:lpstr>
      <vt:lpstr>Montserrat ExtraBold</vt:lpstr>
      <vt:lpstr>Montserrat Light</vt:lpstr>
      <vt:lpstr>Montserrat Regular</vt:lpstr>
      <vt:lpstr>OpenSans-Regular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Wahyu Indra Satria</dc:creator>
  <cp:lastModifiedBy>daffa fadillah rachman</cp:lastModifiedBy>
  <cp:revision>432</cp:revision>
  <dcterms:modified xsi:type="dcterms:W3CDTF">2022-12-23T10:27:37Z</dcterms:modified>
</cp:coreProperties>
</file>